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72" r:id="rId3"/>
    <p:sldId id="265" r:id="rId4"/>
    <p:sldId id="283" r:id="rId5"/>
    <p:sldId id="329" r:id="rId6"/>
    <p:sldId id="331" r:id="rId7"/>
    <p:sldId id="332" r:id="rId8"/>
    <p:sldId id="326" r:id="rId9"/>
    <p:sldId id="334" r:id="rId10"/>
    <p:sldId id="327" r:id="rId11"/>
    <p:sldId id="275" r:id="rId12"/>
    <p:sldId id="325" r:id="rId13"/>
    <p:sldId id="333" r:id="rId14"/>
    <p:sldId id="320" r:id="rId15"/>
    <p:sldId id="328" r:id="rId16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8"/>
      <p:bold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Poppins Medium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CA904"/>
    <a:srgbClr val="BD53FF"/>
    <a:srgbClr val="4B00B0"/>
    <a:srgbClr val="FF1B09"/>
    <a:srgbClr val="CE8A02"/>
    <a:srgbClr val="42DEDE"/>
    <a:srgbClr val="58C8C8"/>
    <a:srgbClr val="FF584B"/>
    <a:srgbClr val="FDD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07" autoAdjust="0"/>
  </p:normalViewPr>
  <p:slideViewPr>
    <p:cSldViewPr snapToGrid="0">
      <p:cViewPr varScale="1">
        <p:scale>
          <a:sx n="96" d="100"/>
          <a:sy n="96" d="100"/>
        </p:scale>
        <p:origin x="45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35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33" y="1313204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837" y="2168050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525" y="2569743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751" y="1323913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926407" y="944852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888994" y="973328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5DAA-2F4C-4EB9-9180-8440E3A8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67" y="3926026"/>
            <a:ext cx="1624093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26;p63">
            <a:extLst>
              <a:ext uri="{FF2B5EF4-FFF2-40B4-BE49-F238E27FC236}">
                <a16:creationId xmlns:a16="http://schemas.microsoft.com/office/drawing/2014/main" id="{84102DEC-802E-4048-A3A8-E3DD1E9EDCAB}"/>
              </a:ext>
            </a:extLst>
          </p:cNvPr>
          <p:cNvSpPr txBox="1">
            <a:spLocks/>
          </p:cNvSpPr>
          <p:nvPr/>
        </p:nvSpPr>
        <p:spPr>
          <a:xfrm>
            <a:off x="1521151" y="36215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DESAFIOS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51954A8-636B-4346-B0C4-205A0FF3F0E0}"/>
              </a:ext>
            </a:extLst>
          </p:cNvPr>
          <p:cNvGrpSpPr/>
          <p:nvPr/>
        </p:nvGrpSpPr>
        <p:grpSpPr>
          <a:xfrm>
            <a:off x="2192873" y="801004"/>
            <a:ext cx="5274726" cy="4225869"/>
            <a:chOff x="2205254" y="175199"/>
            <a:chExt cx="5188635" cy="422586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5D6E9A1-8D9D-4EB3-AE71-7FB8B0D68D80}"/>
                </a:ext>
              </a:extLst>
            </p:cNvPr>
            <p:cNvSpPr txBox="1"/>
            <p:nvPr/>
          </p:nvSpPr>
          <p:spPr>
            <a:xfrm>
              <a:off x="3766793" y="1740753"/>
              <a:ext cx="2067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FF1B09"/>
                  </a:solidFill>
                </a:rPr>
                <a:t>FOCO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075E42E-CE5D-48DB-877E-DC14F11FD05F}"/>
                </a:ext>
              </a:extLst>
            </p:cNvPr>
            <p:cNvSpPr txBox="1"/>
            <p:nvPr/>
          </p:nvSpPr>
          <p:spPr>
            <a:xfrm>
              <a:off x="4755537" y="2727076"/>
              <a:ext cx="263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F0000"/>
                  </a:solidFill>
                </a:rPr>
                <a:t>Estresse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1E994B-C733-4B35-A5A2-4549CC4DB2F9}"/>
                </a:ext>
              </a:extLst>
            </p:cNvPr>
            <p:cNvSpPr txBox="1"/>
            <p:nvPr/>
          </p:nvSpPr>
          <p:spPr>
            <a:xfrm rot="16200000">
              <a:off x="4726075" y="1167875"/>
              <a:ext cx="2754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rgbClr val="2C73DD"/>
                  </a:solidFill>
                </a:rPr>
                <a:t>Pandemia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A3E9AE3-57CE-4041-8663-971EE7403F23}"/>
                </a:ext>
              </a:extLst>
            </p:cNvPr>
            <p:cNvSpPr txBox="1"/>
            <p:nvPr/>
          </p:nvSpPr>
          <p:spPr>
            <a:xfrm>
              <a:off x="2497931" y="2261463"/>
              <a:ext cx="3528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rgbClr val="BD53FF"/>
                  </a:solidFill>
                </a:rPr>
                <a:t>Distanciamento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B7E2395-3315-4B9D-AB9F-3C7085026430}"/>
                </a:ext>
              </a:extLst>
            </p:cNvPr>
            <p:cNvSpPr txBox="1"/>
            <p:nvPr/>
          </p:nvSpPr>
          <p:spPr>
            <a:xfrm rot="20153257">
              <a:off x="3076586" y="1084412"/>
              <a:ext cx="2937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2A100"/>
                  </a:solidFill>
                </a:rPr>
                <a:t>Sobrecarga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45D839F-AD23-4375-B74D-2AD0B06FEF49}"/>
                </a:ext>
              </a:extLst>
            </p:cNvPr>
            <p:cNvSpPr txBox="1"/>
            <p:nvPr/>
          </p:nvSpPr>
          <p:spPr>
            <a:xfrm>
              <a:off x="4665985" y="1496673"/>
              <a:ext cx="160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6CCCDC"/>
                  </a:solidFill>
                </a:rPr>
                <a:t>Rotina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6336E1-7809-4922-8B27-1974BDED00BD}"/>
                </a:ext>
              </a:extLst>
            </p:cNvPr>
            <p:cNvSpPr txBox="1"/>
            <p:nvPr/>
          </p:nvSpPr>
          <p:spPr>
            <a:xfrm rot="5400000">
              <a:off x="1374127" y="3108275"/>
              <a:ext cx="212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FDD71C"/>
                  </a:solidFill>
                </a:rPr>
                <a:t>Equilíbrio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DB8CFC0-33CC-4737-B3DC-AF40771D9545}"/>
                </a:ext>
              </a:extLst>
            </p:cNvPr>
            <p:cNvSpPr txBox="1"/>
            <p:nvPr/>
          </p:nvSpPr>
          <p:spPr>
            <a:xfrm>
              <a:off x="2497931" y="2792617"/>
              <a:ext cx="212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42DEDE"/>
                  </a:solidFill>
                </a:rPr>
                <a:t>Comunicação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9253DF3-ACC0-4350-8C62-9D97092D53D2}"/>
                </a:ext>
              </a:extLst>
            </p:cNvPr>
            <p:cNvSpPr txBox="1"/>
            <p:nvPr/>
          </p:nvSpPr>
          <p:spPr>
            <a:xfrm>
              <a:off x="2616943" y="2069080"/>
              <a:ext cx="2123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>
                  <a:solidFill>
                    <a:srgbClr val="4B00B0"/>
                  </a:solidFill>
                </a:rPr>
                <a:t>Resiliência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1FD52C4-8E5B-483F-8693-93832F36D245}"/>
                </a:ext>
              </a:extLst>
            </p:cNvPr>
            <p:cNvSpPr txBox="1"/>
            <p:nvPr/>
          </p:nvSpPr>
          <p:spPr>
            <a:xfrm rot="16200000">
              <a:off x="5026022" y="785427"/>
              <a:ext cx="1363797" cy="39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FF584B"/>
                  </a:solidFill>
                </a:rPr>
                <a:t>Trabalho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28F55CDA-6F39-48BD-9A37-90B063B7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App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app.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CONT.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5" y="625682"/>
            <a:ext cx="5966221" cy="42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COMP.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F20576-E1C4-47CF-9384-2F938FBA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75" y="916880"/>
            <a:ext cx="7600741" cy="5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AA67969-040F-47F1-9E8A-BB12EE4A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15" y="-88223"/>
            <a:ext cx="6919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06080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284</Words>
  <Application>Microsoft Office PowerPoint</Application>
  <PresentationFormat>Apresentação na tela (16:9)</PresentationFormat>
  <Paragraphs>66</Paragraphs>
  <Slides>15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Berlin Sans FB</vt:lpstr>
      <vt:lpstr>Roboto Light</vt:lpstr>
      <vt:lpstr>Poppins Medium</vt:lpstr>
      <vt:lpstr>Poppins</vt:lpstr>
      <vt:lpstr>Roboto</vt:lpstr>
      <vt:lpstr>Arial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531</cp:revision>
  <dcterms:modified xsi:type="dcterms:W3CDTF">2020-12-14T22:15:42Z</dcterms:modified>
</cp:coreProperties>
</file>